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2" r:id="rId2"/>
    <p:sldId id="263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7607E2-D838-420B-9E0F-0DF0C9092C4B}" type="datetimeFigureOut">
              <a:rPr lang="en-IN" smtClean="0"/>
              <a:t>03-11-2023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18729B-992D-4929-9D31-4ED71F71737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61245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8729B-992D-4929-9D31-4ED71F71737C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93411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76200"/>
            <a:ext cx="5459059" cy="3385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UG Courses and Instructors  for the AY 2023-24: Semester-I</a:t>
            </a:r>
            <a:endParaRPr lang="en-IN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1859759"/>
              </p:ext>
            </p:extLst>
          </p:nvPr>
        </p:nvGraphicFramePr>
        <p:xfrm>
          <a:off x="152401" y="538644"/>
          <a:ext cx="8839201" cy="6131904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613329"/>
                <a:gridCol w="1460669"/>
                <a:gridCol w="2767583"/>
                <a:gridCol w="797218"/>
                <a:gridCol w="3200402"/>
              </a:tblGrid>
              <a:tr h="2995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S.N0.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Course No.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Course Title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Credit 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Name of </a:t>
                      </a:r>
                      <a:r>
                        <a:rPr lang="en-US" sz="1400" dirty="0" smtClean="0">
                          <a:effectLst/>
                        </a:rPr>
                        <a:t>Instructors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 anchor="ctr"/>
                </a:tc>
              </a:tr>
              <a:tr h="4219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1.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UHORT-101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Fundamentals of Horticulture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2(1+1)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Dr. H. Rymbai (L</a:t>
                      </a:r>
                      <a:r>
                        <a:rPr lang="en-US" sz="1400" dirty="0" smtClean="0">
                          <a:effectLst/>
                        </a:rPr>
                        <a:t>) / Dr. H. D. Talang 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</a:tr>
              <a:tr h="469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2.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UBIOCHEM-101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Fundamentals of Plant Biochemistry and Biotechnology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3(2+1)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Dr</a:t>
                      </a:r>
                      <a:r>
                        <a:rPr lang="en-US" sz="1400" dirty="0" smtClean="0">
                          <a:effectLst/>
                        </a:rPr>
                        <a:t>. Sandeep Jaiswal/ Dr</a:t>
                      </a:r>
                      <a:r>
                        <a:rPr lang="en-US" sz="1400" dirty="0">
                          <a:effectLst/>
                        </a:rPr>
                        <a:t>. Simardeep Kaur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</a:tr>
              <a:tr h="4908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3.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USS-101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Fundamentals of Soil Science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3(2+1)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Dr. M. Chakraborty (L)</a:t>
                      </a:r>
                      <a:endParaRPr lang="en-IN" sz="14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Dr</a:t>
                      </a:r>
                      <a:r>
                        <a:rPr lang="en-US" sz="1400" dirty="0">
                          <a:effectLst/>
                        </a:rPr>
                        <a:t>. L. Jyomati </a:t>
                      </a:r>
                      <a:r>
                        <a:rPr lang="en-US" sz="1400" dirty="0" smtClean="0">
                          <a:effectLst/>
                        </a:rPr>
                        <a:t>Chanu /</a:t>
                      </a:r>
                      <a:r>
                        <a:rPr lang="en-US" sz="1400" baseline="0" dirty="0" smtClean="0">
                          <a:effectLst/>
                        </a:rPr>
                        <a:t> Dr. T. Ramesh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</a:tr>
              <a:tr h="4219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UAGRON-102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Introduction to Forestry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2(1+1)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Dr. N. Raju </a:t>
                      </a:r>
                      <a:r>
                        <a:rPr lang="en-US" sz="1400" dirty="0" smtClean="0">
                          <a:effectLst/>
                        </a:rPr>
                        <a:t>Singh (L)/ </a:t>
                      </a:r>
                      <a:r>
                        <a:rPr lang="en-US" sz="1400" dirty="0">
                          <a:effectLst/>
                        </a:rPr>
                        <a:t>Mr. Praveen G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</a:tr>
              <a:tr h="469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UEXT-102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Comprehension &amp; Communication Skills in English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2(1+1)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Dr. Rosy </a:t>
                      </a:r>
                      <a:r>
                        <a:rPr lang="en-US" sz="1400" dirty="0" err="1">
                          <a:effectLst/>
                        </a:rPr>
                        <a:t>Yumnam</a:t>
                      </a:r>
                      <a:r>
                        <a:rPr lang="en-US" sz="1400" dirty="0">
                          <a:effectLst/>
                        </a:rPr>
                        <a:t> (Guest Faculty)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</a:tr>
              <a:tr h="4848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UAGRON-101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Fundamentals of Agronomy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4(3+1)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Dr. B. </a:t>
                      </a:r>
                      <a:r>
                        <a:rPr lang="en-US" sz="1400" dirty="0" err="1" smtClean="0">
                          <a:effectLst/>
                        </a:rPr>
                        <a:t>Makdoh</a:t>
                      </a:r>
                      <a:r>
                        <a:rPr lang="en-US" sz="1400" dirty="0" smtClean="0">
                          <a:effectLst/>
                        </a:rPr>
                        <a:t> (L)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Dr</a:t>
                      </a:r>
                      <a:r>
                        <a:rPr lang="en-US" sz="1400" dirty="0">
                          <a:effectLst/>
                        </a:rPr>
                        <a:t>. N Biswakarma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</a:tr>
              <a:tr h="4848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UPP-101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Introductory Biology*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2(1+1)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Dr. </a:t>
                      </a:r>
                      <a:r>
                        <a:rPr lang="en-US" sz="1400" dirty="0" err="1" smtClean="0">
                          <a:effectLst/>
                        </a:rPr>
                        <a:t>Krishnappa</a:t>
                      </a:r>
                      <a:r>
                        <a:rPr lang="en-US" sz="1400" dirty="0" smtClean="0">
                          <a:effectLst/>
                        </a:rPr>
                        <a:t> R (L)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Dr. </a:t>
                      </a:r>
                      <a:r>
                        <a:rPr lang="en-US" sz="1400" dirty="0" err="1" smtClean="0">
                          <a:effectLst/>
                        </a:rPr>
                        <a:t>Subarna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Hajong</a:t>
                      </a:r>
                      <a:r>
                        <a:rPr lang="en-US" sz="1400" dirty="0" smtClean="0">
                          <a:effectLst/>
                        </a:rPr>
                        <a:t>  (NBPGR-RS, Shillong)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</a:tr>
              <a:tr h="4848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UAS-101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Elementary Mathematics* 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2(2+0)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Dr. N. U. </a:t>
                      </a:r>
                      <a:r>
                        <a:rPr lang="en-US" sz="1400" dirty="0" smtClean="0">
                          <a:effectLst/>
                        </a:rPr>
                        <a:t>Singh (L)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Dr</a:t>
                      </a:r>
                      <a:r>
                        <a:rPr lang="en-US" sz="1400" dirty="0">
                          <a:effectLst/>
                        </a:rPr>
                        <a:t>. L Hemochandra (Guest Faculty)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</a:tr>
              <a:tr h="3263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9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UGPB-101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Agricultural Heritage*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1(1+0)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Dr. </a:t>
                      </a:r>
                      <a:r>
                        <a:rPr lang="en-US" sz="1400" dirty="0" err="1" smtClean="0">
                          <a:effectLst/>
                        </a:rPr>
                        <a:t>Aniruddha</a:t>
                      </a:r>
                      <a:r>
                        <a:rPr lang="en-US" sz="1400" dirty="0" smtClean="0">
                          <a:effectLst/>
                        </a:rPr>
                        <a:t> Roy/ Dr. </a:t>
                      </a:r>
                      <a:r>
                        <a:rPr lang="en-US" sz="1400" smtClean="0">
                          <a:effectLst/>
                        </a:rPr>
                        <a:t>D. </a:t>
                      </a:r>
                      <a:r>
                        <a:rPr lang="en-US" sz="1400" dirty="0" smtClean="0">
                          <a:effectLst/>
                        </a:rPr>
                        <a:t>Chakraborty</a:t>
                      </a:r>
                      <a:endParaRPr lang="en-US" sz="1400" dirty="0" smtClean="0">
                        <a:effectLst/>
                      </a:endParaRPr>
                    </a:p>
                  </a:txBody>
                  <a:tcPr marL="60272" marR="60272" marT="0" marB="0"/>
                </a:tc>
              </a:tr>
              <a:tr h="4848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UEXT-101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Rural Sociology &amp; Educational Psychology 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2(2+0)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Dr. B. P. </a:t>
                      </a:r>
                      <a:r>
                        <a:rPr lang="en-US" sz="1400" dirty="0" smtClean="0">
                          <a:effectLst/>
                        </a:rPr>
                        <a:t>Singh (L)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Dr</a:t>
                      </a:r>
                      <a:r>
                        <a:rPr lang="en-US" sz="1400" dirty="0">
                          <a:effectLst/>
                        </a:rPr>
                        <a:t>. R. </a:t>
                      </a:r>
                      <a:r>
                        <a:rPr lang="en-US" sz="1400" dirty="0" err="1">
                          <a:effectLst/>
                        </a:rPr>
                        <a:t>Bordoloi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</a:tr>
              <a:tr h="4848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11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UEXT-103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Human Values &amp; Ethics [non gradial (1+0)**]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1(1+0)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Dr. A. </a:t>
                      </a:r>
                      <a:r>
                        <a:rPr lang="en-US" sz="1400" dirty="0" err="1">
                          <a:effectLst/>
                        </a:rPr>
                        <a:t>Yumnam</a:t>
                      </a:r>
                      <a:r>
                        <a:rPr lang="en-US" sz="1400" dirty="0">
                          <a:effectLst/>
                        </a:rPr>
                        <a:t> (L</a:t>
                      </a:r>
                      <a:r>
                        <a:rPr lang="en-US" sz="1400" dirty="0" smtClean="0">
                          <a:effectLst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Dr</a:t>
                      </a:r>
                      <a:r>
                        <a:rPr lang="en-US" sz="1400" dirty="0">
                          <a:effectLst/>
                        </a:rPr>
                        <a:t>. </a:t>
                      </a:r>
                      <a:r>
                        <a:rPr lang="en-US" sz="1400" dirty="0" err="1">
                          <a:effectLst/>
                        </a:rPr>
                        <a:t>Amrutha</a:t>
                      </a:r>
                      <a:r>
                        <a:rPr lang="en-US" sz="1400" dirty="0">
                          <a:effectLst/>
                        </a:rPr>
                        <a:t> T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</a:tr>
              <a:tr h="4848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12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UEXT-104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NSS/NCC/ Physical Education &amp; Yoga Practices**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2(0+2)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Dr. H. </a:t>
                      </a:r>
                      <a:r>
                        <a:rPr lang="en-US" sz="1400" dirty="0" err="1">
                          <a:effectLst/>
                        </a:rPr>
                        <a:t>Jiten</a:t>
                      </a:r>
                      <a:r>
                        <a:rPr lang="en-US" sz="1400" dirty="0">
                          <a:effectLst/>
                        </a:rPr>
                        <a:t> Singh(L</a:t>
                      </a:r>
                      <a:r>
                        <a:rPr lang="en-US" sz="1400" dirty="0" smtClean="0">
                          <a:effectLst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Dr</a:t>
                      </a:r>
                      <a:r>
                        <a:rPr lang="en-US" sz="1400" dirty="0">
                          <a:effectLst/>
                        </a:rPr>
                        <a:t>. Ajay Kumar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</a:tr>
              <a:tr h="2424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Total 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18 + 03*+ 03</a:t>
                      </a:r>
                      <a:r>
                        <a:rPr lang="en-US" sz="1400" dirty="0">
                          <a:effectLst/>
                        </a:rPr>
                        <a:t>**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524000" y="6581001"/>
            <a:ext cx="6324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*R: Remedial course; **NC: Non-</a:t>
            </a:r>
            <a:r>
              <a:rPr kumimoji="0" lang="en-US" altLang="en-US" sz="1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gradial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courses, L-Course Leader</a:t>
            </a:r>
            <a:endParaRPr kumimoji="0" lang="en-US" altLang="en-US" sz="1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75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139578"/>
              </p:ext>
            </p:extLst>
          </p:nvPr>
        </p:nvGraphicFramePr>
        <p:xfrm>
          <a:off x="609600" y="665052"/>
          <a:ext cx="8214128" cy="5486476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450913"/>
                <a:gridCol w="1352739"/>
                <a:gridCol w="3532150"/>
                <a:gridCol w="751521"/>
                <a:gridCol w="2126805"/>
              </a:tblGrid>
              <a:tr h="4609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SN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Course No.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Course Title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Credit 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Name of Instructors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609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1.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UGPB-101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Fundamentals of Genetics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3(2+1)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Dr. Philanim W.S. (L)</a:t>
                      </a:r>
                      <a:endParaRPr lang="en-IN" sz="14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Dr. </a:t>
                      </a:r>
                      <a:r>
                        <a:rPr lang="en-US" sz="1400" dirty="0" err="1" smtClean="0">
                          <a:effectLst/>
                        </a:rPr>
                        <a:t>Letngam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Touthang</a:t>
                      </a:r>
                      <a:endParaRPr lang="en-IN" sz="1400" dirty="0">
                        <a:effectLst/>
                      </a:endParaRPr>
                    </a:p>
                  </a:txBody>
                  <a:tcPr marL="68580" marR="68580" marT="0" marB="0" anchor="ctr"/>
                </a:tc>
              </a:tr>
              <a:tr h="4609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2.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UMIC-101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Agricultural Microbiology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2(1+1)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Dr. </a:t>
                      </a:r>
                      <a:r>
                        <a:rPr lang="en-US" sz="1400" dirty="0" smtClean="0">
                          <a:effectLst/>
                        </a:rPr>
                        <a:t>L Joymati Chanu </a:t>
                      </a:r>
                      <a:r>
                        <a:rPr lang="en-US" sz="1400" dirty="0">
                          <a:effectLst/>
                        </a:rPr>
                        <a:t>(L</a:t>
                      </a:r>
                      <a:r>
                        <a:rPr lang="en-US" sz="1400" dirty="0" smtClean="0">
                          <a:effectLst/>
                        </a:rPr>
                        <a:t>)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Dr. Christy</a:t>
                      </a:r>
                      <a:r>
                        <a:rPr lang="en-US" sz="1400" baseline="0" dirty="0" smtClean="0">
                          <a:effectLst/>
                        </a:rPr>
                        <a:t> Sangma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Dr</a:t>
                      </a:r>
                      <a:r>
                        <a:rPr lang="en-US" sz="1400" dirty="0">
                          <a:effectLst/>
                        </a:rPr>
                        <a:t>. Samir Das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665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3.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UAE-101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Soil and Water Conservation Engineering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2(1+1)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Dr. Ajay Kumar</a:t>
                      </a:r>
                      <a:endParaRPr lang="en-IN" sz="14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609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UCP-101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Fundamentals of Crop Physiology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2(1+1)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Dr. R. </a:t>
                      </a:r>
                      <a:r>
                        <a:rPr lang="en-US" sz="1400" dirty="0" err="1" smtClean="0">
                          <a:effectLst/>
                        </a:rPr>
                        <a:t>Krishnappa</a:t>
                      </a:r>
                      <a:endParaRPr lang="en-US" sz="14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Dr. Ngursangzuala Sailo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765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UAGECO-101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Fundamentals of Agricultural Economics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2(2+0)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Dr. </a:t>
                      </a:r>
                      <a:r>
                        <a:rPr lang="en-US" sz="1400" dirty="0" err="1">
                          <a:effectLst/>
                        </a:rPr>
                        <a:t>Aniruddha</a:t>
                      </a:r>
                      <a:r>
                        <a:rPr lang="en-US" sz="1400" dirty="0">
                          <a:effectLst/>
                        </a:rPr>
                        <a:t> Roy (L</a:t>
                      </a:r>
                      <a:r>
                        <a:rPr lang="en-US" sz="1400" dirty="0" smtClean="0">
                          <a:effectLst/>
                        </a:rPr>
                        <a:t>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Dr</a:t>
                      </a:r>
                      <a:r>
                        <a:rPr lang="en-US" sz="1400" dirty="0">
                          <a:effectLst/>
                        </a:rPr>
                        <a:t>. </a:t>
                      </a:r>
                      <a:r>
                        <a:rPr lang="en-US" sz="1400" dirty="0" err="1">
                          <a:effectLst/>
                        </a:rPr>
                        <a:t>Anjoo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Yumnam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609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UPATH-101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Fundamentals of Plant Pathology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4(3+1)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Dr. </a:t>
                      </a:r>
                      <a:r>
                        <a:rPr lang="en-US" sz="1400" dirty="0" err="1" smtClean="0">
                          <a:effectLst/>
                        </a:rPr>
                        <a:t>Tasvina</a:t>
                      </a:r>
                      <a:r>
                        <a:rPr lang="en-US" sz="1400" dirty="0" smtClean="0">
                          <a:effectLst/>
                        </a:rPr>
                        <a:t> R Borah (L)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Dr</a:t>
                      </a:r>
                      <a:r>
                        <a:rPr lang="en-US" sz="1400" dirty="0">
                          <a:effectLst/>
                        </a:rPr>
                        <a:t>. P. </a:t>
                      </a:r>
                      <a:r>
                        <a:rPr lang="en-US" sz="1400" dirty="0" err="1" smtClean="0">
                          <a:effectLst/>
                        </a:rPr>
                        <a:t>Baiswar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235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UENTO-101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Fundamentals of Entomology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4(3+1)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Dr. Sandip Patra(L)/ </a:t>
                      </a:r>
                      <a:endParaRPr lang="en-US" sz="14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Dr</a:t>
                      </a:r>
                      <a:r>
                        <a:rPr lang="en-US" sz="1400" dirty="0">
                          <a:effectLst/>
                        </a:rPr>
                        <a:t>. </a:t>
                      </a:r>
                      <a:r>
                        <a:rPr lang="en-US" sz="1400" dirty="0" err="1">
                          <a:effectLst/>
                        </a:rPr>
                        <a:t>Rumki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smtClean="0">
                          <a:effectLst/>
                        </a:rPr>
                        <a:t>Ch. </a:t>
                      </a:r>
                      <a:r>
                        <a:rPr lang="en-US" sz="1400" dirty="0">
                          <a:effectLst/>
                        </a:rPr>
                        <a:t>Sangma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609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UEXT-105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Fundamentals of Agricultural Extension Education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3(2+1)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Dr. </a:t>
                      </a:r>
                      <a:r>
                        <a:rPr lang="en-US" sz="1400" dirty="0" err="1">
                          <a:effectLst/>
                        </a:rPr>
                        <a:t>Pampi</a:t>
                      </a:r>
                      <a:r>
                        <a:rPr lang="en-US" sz="1400" dirty="0">
                          <a:effectLst/>
                        </a:rPr>
                        <a:t> Paul(L</a:t>
                      </a:r>
                      <a:r>
                        <a:rPr lang="en-US" sz="1400" dirty="0" smtClean="0">
                          <a:effectLst/>
                        </a:rPr>
                        <a:t>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Dr</a:t>
                      </a:r>
                      <a:r>
                        <a:rPr lang="en-US" sz="1400" dirty="0">
                          <a:effectLst/>
                        </a:rPr>
                        <a:t>. B. P. Singh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760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UEXT-106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Communication Skills and Personality Development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2(1+1)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Dr. B. P. Singh(L</a:t>
                      </a:r>
                      <a:r>
                        <a:rPr lang="en-US" sz="1400" dirty="0" smtClean="0">
                          <a:effectLst/>
                        </a:rPr>
                        <a:t>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Dr</a:t>
                      </a:r>
                      <a:r>
                        <a:rPr lang="en-US" sz="1400" dirty="0">
                          <a:effectLst/>
                        </a:rPr>
                        <a:t>. R. </a:t>
                      </a:r>
                      <a:r>
                        <a:rPr lang="en-US" sz="1400" dirty="0" err="1">
                          <a:effectLst/>
                        </a:rPr>
                        <a:t>Bordoloi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208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Total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24 (16+8)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981200" y="239942"/>
            <a:ext cx="5539209" cy="3385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UG Courses and Instructors  for the AY 2023-24: Semester-II</a:t>
            </a:r>
            <a:endParaRPr lang="en-IN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55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511</Words>
  <Application>Microsoft Office PowerPoint</Application>
  <PresentationFormat>On-screen Show (4:3)</PresentationFormat>
  <Paragraphs>143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DTAC-ABI</cp:lastModifiedBy>
  <cp:revision>42</cp:revision>
  <dcterms:created xsi:type="dcterms:W3CDTF">2006-08-16T00:00:00Z</dcterms:created>
  <dcterms:modified xsi:type="dcterms:W3CDTF">2023-11-03T07:46:08Z</dcterms:modified>
</cp:coreProperties>
</file>